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6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6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8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7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1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2E67-0D57-4288-A5BA-E672A9E18F9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1D99-1333-41F1-9DD1-6D003788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" y="0"/>
            <a:ext cx="9141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"/>
            <a:ext cx="9140520" cy="6851638"/>
          </a:xfrm>
        </p:spPr>
      </p:pic>
    </p:spTree>
    <p:extLst>
      <p:ext uri="{BB962C8B-B14F-4D97-AF65-F5344CB8AC3E}">
        <p14:creationId xmlns:p14="http://schemas.microsoft.com/office/powerpoint/2010/main" val="385786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392"/>
          </a:xfrm>
        </p:spPr>
      </p:pic>
    </p:spTree>
    <p:extLst>
      <p:ext uri="{BB962C8B-B14F-4D97-AF65-F5344CB8AC3E}">
        <p14:creationId xmlns:p14="http://schemas.microsoft.com/office/powerpoint/2010/main" val="11695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276"/>
          </a:xfrm>
        </p:spPr>
      </p:pic>
    </p:spTree>
    <p:extLst>
      <p:ext uri="{BB962C8B-B14F-4D97-AF65-F5344CB8AC3E}">
        <p14:creationId xmlns:p14="http://schemas.microsoft.com/office/powerpoint/2010/main" val="262550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" y="0"/>
            <a:ext cx="9123121" cy="6834864"/>
          </a:xfrm>
        </p:spPr>
      </p:pic>
    </p:spTree>
    <p:extLst>
      <p:ext uri="{BB962C8B-B14F-4D97-AF65-F5344CB8AC3E}">
        <p14:creationId xmlns:p14="http://schemas.microsoft.com/office/powerpoint/2010/main" val="421955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19520"/>
            <a:ext cx="9137542" cy="6851284"/>
          </a:xfrm>
        </p:spPr>
      </p:pic>
    </p:spTree>
    <p:extLst>
      <p:ext uri="{BB962C8B-B14F-4D97-AF65-F5344CB8AC3E}">
        <p14:creationId xmlns:p14="http://schemas.microsoft.com/office/powerpoint/2010/main" val="1288957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2016-02-02T06:40:22Z</dcterms:created>
  <dcterms:modified xsi:type="dcterms:W3CDTF">2016-02-02T06:51:40Z</dcterms:modified>
</cp:coreProperties>
</file>